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4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-134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07047-BDEC-4ED3-8DE2-8C928089BF59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13BB4-D075-428E-BEE0-D0708A5FCB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783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3BB4-D075-428E-BEE0-D0708A5FCB46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768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4FC8-0CAB-494F-8D8B-49BE9279063F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1B00-6B6D-419F-80F6-483038EB70C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-kulture.h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02624" cy="216024"/>
          </a:xfrm>
        </p:spPr>
        <p:txBody>
          <a:bodyPr>
            <a:noAutofit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MEĐUNARODNI  DAN BIOLOŠKE  RAZNOLIKOSTI</a:t>
            </a:r>
            <a:b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 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PRIRODE  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REPUBLICI  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0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 šume,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924" y="188641"/>
            <a:ext cx="568255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44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očvare,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32656"/>
            <a:ext cx="6734175" cy="626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660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čiste rijeke,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60648"/>
            <a:ext cx="6336704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79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7834064" cy="449736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655272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48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"/>
            <a:ext cx="8229600" cy="3645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Bogatstvo vrsta očituje se i u endemičnosti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Hrvatskoj je zabilježen znatan broj endema, u području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flore.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abilježeno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preko 480 vrsta, od kojih je među najpoznatijima Velebitska degenija. Važno je naglasiti da se u Hrvatskoj nalazi i značajan dio populacija mnogih vrsta ugroženih na europskoj razini.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45733"/>
            <a:ext cx="3816424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13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Izvori:</a:t>
            </a:r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Wikipedija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https://www.min-kulture.hr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http://www.cdd.int/idb/2008/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88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1043608" y="980729"/>
            <a:ext cx="6728792" cy="4968552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Prezentaciju izradila odgajateljica Jarmila </a:t>
            </a:r>
            <a:r>
              <a:rPr lang="hr-H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Finek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3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2938933"/>
            <a:ext cx="8003232" cy="3919067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Ujedinjeni narodi su proglasili </a:t>
            </a:r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22</a:t>
            </a:r>
            <a:r>
              <a:rPr lang="hr-HR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svibnja Međunarodnim danom biološke raznolikosti kako bi ukazali na veliku ulogu koju biološka raznolikost ima u održivom razvoju.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1" dirty="0" smtClean="0"/>
          </a:p>
          <a:p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36504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31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Hrvatska pridružila se svijetu u nastojanjima za očuvanje biološke raznolikosti i unapređenje zaštite prirode, a Hrvatski sabor je, donošenjem Zakona o zaštiti prirode, odredio da se 22. svibnja na Međunarodni dan biološke raznolikosti obilježava i Dan zaštite prirode u Hrvatskoj.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660232" cy="28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00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8641"/>
            <a:ext cx="8229600" cy="2448272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 biološka raznolikost označuje svu različitost života na Zemlji i obuhvaća sve gene, životinjske i biljne vrste, ekološke sustave i krajolike.</a:t>
            </a:r>
          </a:p>
        </p:txBody>
      </p:sp>
      <p:sp>
        <p:nvSpPr>
          <p:cNvPr id="2" name="AutoShape 2" descr="22. maj – Međunarodni dan biološke raznolikosti – Bistro Bosno 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2633662"/>
            <a:ext cx="8378826" cy="3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2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8641"/>
            <a:ext cx="8229600" cy="1584176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sada je na Zemlji otkriveno 1,75 milijuna vrsta, no znanstvenici smatraju da ih je mnogo više.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2132857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25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"/>
            <a:ext cx="8229600" cy="3428999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Očuvanje okoliša i prirodne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bioraznolikosti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ključ je za stvaranje zdrave i održive budućnosti. Vrste danas izumiru tisuću puta brže nego što bi to bilo bez utjecaja čovjeka. Time se narušava stabilnost ekosustava čije će posljedice na kraju osjetiti čovjek.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476527"/>
            <a:ext cx="54006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5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"/>
            <a:ext cx="8229600" cy="234888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je po biološkoj raznolikosti jedna od najbogatijih europskih zemalja. Gotovo 30% teritorija je pod ekološkom mrežom Natura 2000.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52712"/>
            <a:ext cx="7113983" cy="36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74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"/>
            <a:ext cx="8229600" cy="2780928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raznolikost kopnenih, morskih, riječnih i podzemnih staništa rezultirala je bogatstvom vrsta i podvrsta sa znatnim brojem endema, a svake godine otkrivaju se nove vrste i podvrste. </a:t>
            </a:r>
          </a:p>
        </p:txBody>
      </p:sp>
      <p:sp>
        <p:nvSpPr>
          <p:cNvPr id="4" name="AutoShape 2" descr="Međunarodni dan biološke raznolikosti - Osnovna škola Malinsk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Međunarodni dan biološke raznolikosti - Osnovna škola Malinsk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2700"/>
            <a:ext cx="9144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35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"/>
            <a:ext cx="8229600" cy="1772816"/>
          </a:xfrm>
        </p:spPr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poznatih vrsta u Hrvatskoj je oko 37.000, a pretpostavljena je brojka znatno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veća.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86037"/>
            <a:ext cx="6840760" cy="40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40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308</Words>
  <Application>Microsoft Office PowerPoint</Application>
  <PresentationFormat>Prikaz na zaslonu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       MEĐUNARODNI  DAN BIOLOŠKE  RAZNOLIKOSTI  I  DAN  ZAŠTITE  PRIRODE  U REPUBLICI  HRVATSKOJ </vt:lpstr>
      <vt:lpstr>       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Prezentaciju izradila odgajateljica Jarmila Finek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postati i ostati nepušač</dc:title>
  <dc:creator>Dom</dc:creator>
  <cp:lastModifiedBy>Petar Brleković</cp:lastModifiedBy>
  <cp:revision>36</cp:revision>
  <dcterms:created xsi:type="dcterms:W3CDTF">2015-11-19T19:26:03Z</dcterms:created>
  <dcterms:modified xsi:type="dcterms:W3CDTF">2020-05-21T15:13:53Z</dcterms:modified>
</cp:coreProperties>
</file>