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65" r:id="rId3"/>
    <p:sldId id="281" r:id="rId4"/>
    <p:sldId id="282" r:id="rId5"/>
    <p:sldId id="283" r:id="rId6"/>
    <p:sldId id="284" r:id="rId7"/>
    <p:sldId id="285" r:id="rId8"/>
    <p:sldId id="264" r:id="rId9"/>
    <p:sldId id="286" r:id="rId10"/>
    <p:sldId id="287" r:id="rId11"/>
    <p:sldId id="28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24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hr-HR" smtClean="0"/>
              <a:pPr/>
              <a:t>1.5.2020.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hr-HR" smtClean="0"/>
              <a:pPr/>
              <a:t>1.5.2020.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Pravokutnik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Pravokutnik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Kliknite da biste uredili stil podnaslova matrice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mjenski 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hr-HR" smtClean="0"/>
              <a:pPr/>
              <a:t>1.5.2020.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r-HR" smtClean="0"/>
              <a:pPr/>
              <a:t>1.5.2020.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r-HR" smtClean="0"/>
              <a:pPr/>
              <a:t>1.5.2020.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r-HR" smtClean="0"/>
              <a:pPr/>
              <a:t>1.5.2020.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r-HR" smtClean="0"/>
              <a:pPr/>
              <a:t>1.5.2020.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r-HR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Pravokutnik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r-HR" smtClean="0"/>
              <a:pPr/>
              <a:t>1.5.2020.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mjensko 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hr-HR" smtClean="0"/>
              <a:pPr/>
              <a:t>1.5.2020.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hr-HR" smtClean="0"/>
              <a:pPr/>
              <a:t>1.5.2020.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r-HR" smtClean="0"/>
              <a:pPr/>
              <a:t>1.5.2020.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r-HR" smtClean="0"/>
              <a:pPr/>
              <a:t>1.5.2020.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hr-HR" smtClean="0"/>
              <a:pPr/>
              <a:t>1.5.2020.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r-HR" smtClean="0"/>
              <a:pPr/>
              <a:t>1.5.2020.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r-HR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Pravokutnik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</a:p>
          <a:p>
            <a:pPr lvl="5"/>
            <a:r>
              <a:rPr lang="hr-HR" dirty="0" smtClean="0"/>
              <a:t>Šesti</a:t>
            </a:r>
          </a:p>
          <a:p>
            <a:pPr lvl="6"/>
            <a:r>
              <a:rPr lang="hr-HR" dirty="0" smtClean="0"/>
              <a:t>Sedmi</a:t>
            </a:r>
          </a:p>
          <a:p>
            <a:pPr lvl="7"/>
            <a:r>
              <a:rPr lang="hr-HR" dirty="0" smtClean="0"/>
              <a:t>Osmi</a:t>
            </a:r>
          </a:p>
          <a:p>
            <a:pPr lvl="8"/>
            <a:r>
              <a:rPr lang="hr-HR" dirty="0" smtClean="0"/>
              <a:t>Deveti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hr-HR" smtClean="0"/>
              <a:pPr/>
              <a:t>1.5.2020.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2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 algn="ctr" defTabSz="914400">
              <a:spcBef>
                <a:spcPct val="0"/>
              </a:spcBef>
              <a:buNone/>
            </a:pPr>
            <a:r>
              <a:rPr lang="hr-HR" dirty="0" smtClean="0">
                <a:latin typeface="Corbel"/>
              </a:rPr>
              <a:t>SVJETSKI DAN SUNCA</a:t>
            </a:r>
            <a:endParaRPr lang="hr-HR" dirty="0"/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hr-HR" dirty="0" smtClean="0"/>
              <a:t>3.5.2020.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9000"/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1436011" y="4953096"/>
            <a:ext cx="9509760" cy="1233424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Prezentaciju izradila voditeljica doma Đurđica </a:t>
            </a:r>
            <a:r>
              <a:rPr lang="hr-HR" sz="28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Majcan</a:t>
            </a:r>
            <a:r>
              <a:rPr lang="hr-HR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hr-H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dirty="0" smtClean="0">
                <a:latin typeface="+mn-lt"/>
                <a:cs typeface="Times New Roman" panose="02020603050405020304" pitchFamily="18" charset="0"/>
              </a:rPr>
              <a:t>Sretan vam Svjetski dan Sunca</a:t>
            </a:r>
            <a:br>
              <a:rPr lang="hr-HR" sz="2000" dirty="0" smtClean="0">
                <a:latin typeface="+mn-lt"/>
                <a:cs typeface="Times New Roman" panose="02020603050405020304" pitchFamily="18" charset="0"/>
              </a:rPr>
            </a:br>
            <a:r>
              <a:rPr lang="hr-HR" sz="2000" dirty="0" smtClean="0">
                <a:latin typeface="+mn-lt"/>
                <a:cs typeface="Times New Roman" panose="02020603050405020304" pitchFamily="18" charset="0"/>
              </a:rPr>
              <a:t>- </a:t>
            </a:r>
            <a:r>
              <a:rPr lang="hr-HR" sz="1600" dirty="0" smtClean="0">
                <a:latin typeface="+mn-lt"/>
                <a:cs typeface="Times New Roman" panose="02020603050405020304" pitchFamily="18" charset="0"/>
              </a:rPr>
              <a:t>Ideja o obilježavanju Dana sunca potekla je od američkog predsjednika </a:t>
            </a:r>
            <a:r>
              <a:rPr lang="hr-HR" sz="1600" dirty="0" err="1" smtClean="0">
                <a:latin typeface="+mn-lt"/>
                <a:cs typeface="Times New Roman" panose="02020603050405020304" pitchFamily="18" charset="0"/>
              </a:rPr>
              <a:t>Jimmya</a:t>
            </a:r>
            <a:r>
              <a:rPr lang="hr-HR" sz="1600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hr-HR" sz="1600" dirty="0" err="1" smtClean="0">
                <a:latin typeface="+mn-lt"/>
                <a:cs typeface="Times New Roman" panose="02020603050405020304" pitchFamily="18" charset="0"/>
              </a:rPr>
              <a:t>Cartera</a:t>
            </a:r>
            <a:r>
              <a:rPr lang="hr-HR" sz="1600" dirty="0" smtClean="0">
                <a:latin typeface="+mn-lt"/>
                <a:cs typeface="Times New Roman" panose="02020603050405020304" pitchFamily="18" charset="0"/>
              </a:rPr>
              <a:t> 1978 godine a podržava ju i NASA</a:t>
            </a:r>
            <a:endParaRPr lang="hr-HR" sz="2000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5" name="Rezervirano mjesto slike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761" r="16761"/>
          <a:stretch>
            <a:fillRect/>
          </a:stretch>
        </p:blipFill>
        <p:spPr>
          <a:xfrm>
            <a:off x="0" y="0"/>
            <a:ext cx="7315200" cy="6858000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7923214" y="2362200"/>
            <a:ext cx="3200400" cy="3638006"/>
          </a:xfrm>
        </p:spPr>
        <p:txBody>
          <a:bodyPr/>
          <a:lstStyle/>
          <a:p>
            <a:endParaRPr lang="hr-HR" dirty="0" smtClean="0"/>
          </a:p>
          <a:p>
            <a:endParaRPr lang="hr-HR" dirty="0"/>
          </a:p>
          <a:p>
            <a:pPr algn="ctr"/>
            <a:r>
              <a:rPr lang="hr-HR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7598845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923214" y="423949"/>
            <a:ext cx="3200400" cy="2094808"/>
          </a:xfrm>
        </p:spPr>
        <p:txBody>
          <a:bodyPr>
            <a:normAutofit/>
          </a:bodyPr>
          <a:lstStyle/>
          <a:p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Sunce je zvijezda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zervirano mjesto slike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748" r="3748"/>
          <a:stretch>
            <a:fillRect/>
          </a:stretch>
        </p:blipFill>
        <p:spPr/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7816334" y="2543695"/>
            <a:ext cx="3200400" cy="4314305"/>
          </a:xfrm>
        </p:spPr>
        <p:txBody>
          <a:bodyPr>
            <a:normAutofit/>
          </a:bodyPr>
          <a:lstStyle/>
          <a:p>
            <a:r>
              <a:rPr lang="hr-HR" dirty="0" smtClean="0"/>
              <a:t>- Sunce je zvijezda, nalazi se u centru našeg Sunčevog sustava, ¾ mase Sunca  čini vodik, dok je ostatak uglavnom helij a manje od 2% čine kisik, ugljik, neon, željezo</a:t>
            </a:r>
          </a:p>
          <a:p>
            <a:r>
              <a:rPr lang="hr-HR" dirty="0" smtClean="0"/>
              <a:t>- Sunce je nastalo prije 4.57 milijardi godina, a treba mu još oko 5 milijardi godina da potroši sav vodik</a:t>
            </a:r>
          </a:p>
          <a:p>
            <a:r>
              <a:rPr lang="hr-HR" dirty="0" smtClean="0"/>
              <a:t>- Prema spektralnoj klasi , Sunce spada u klasu G2V ili ga možemo zvati žuti patuljak, zato što je vidljiva svjetlost najizraženija u žutozelenom dijelu spektra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7011560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923214" y="1928553"/>
            <a:ext cx="3200400" cy="2427039"/>
          </a:xfrm>
        </p:spPr>
        <p:txBody>
          <a:bodyPr>
            <a:normAutofit/>
          </a:bodyPr>
          <a:lstStyle/>
          <a:p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Sunce je izvor života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zervirano mjesto slike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/>
          <a:lstStyle/>
          <a:p>
            <a:r>
              <a:rPr lang="hr-HR" dirty="0" smtClean="0"/>
              <a:t>- Energija koju prenosi Sunčeva svjetlost daje gotovo sav život na Zemlji, zahvaljujući fotosintezi, a ujedno pokreće vrijeme i klimu na Zemlji 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2384378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Sunce je obnovljiv izvor energije</a:t>
            </a:r>
            <a:b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1800" dirty="0" smtClean="0">
                <a:latin typeface="+mn-lt"/>
                <a:cs typeface="Times New Roman" panose="02020603050405020304" pitchFamily="18" charset="0"/>
              </a:rPr>
              <a:t>Već je Leonardo da Vinci planirao koristiti konkavna ogledala koja bi usmjeravala solarna zračenja i zagrijavala vodu jer je bio zabrinut zbog uništenja šuma koje su u to vrijeme bile glavno gorivo</a:t>
            </a:r>
            <a:br>
              <a:rPr lang="hr-HR" sz="1800" dirty="0" smtClean="0">
                <a:latin typeface="+mn-lt"/>
                <a:cs typeface="Times New Roman" panose="02020603050405020304" pitchFamily="18" charset="0"/>
              </a:rPr>
            </a:br>
            <a:r>
              <a:rPr lang="hr-HR" sz="1800" dirty="0" smtClean="0">
                <a:latin typeface="+mn-lt"/>
                <a:cs typeface="Times New Roman" panose="02020603050405020304" pitchFamily="18" charset="0"/>
              </a:rPr>
              <a:t>- Solarna energija koja svakodnevno stiže do površine naše Zemlje 8000 puta je veća od naših energetskih potreba</a:t>
            </a:r>
            <a:endParaRPr lang="hr-H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zervirano mjesto slike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910" r="22910"/>
          <a:stretch>
            <a:fillRect/>
          </a:stretch>
        </p:blipFill>
        <p:spPr/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 smtClean="0"/>
              <a:t>- Solarna energija je svugdje dostupna ali ne i iskorištena</a:t>
            </a:r>
          </a:p>
          <a:p>
            <a:r>
              <a:rPr lang="hr-HR" dirty="0" smtClean="0"/>
              <a:t>- Hrvatska ima veliki potencijal za proizvodnju solarne energije ali ju još uvijek ne koristi dovoljno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8273123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923214" y="1753985"/>
            <a:ext cx="3200400" cy="2601607"/>
          </a:xfrm>
        </p:spPr>
        <p:txBody>
          <a:bodyPr>
            <a:normAutofit/>
          </a:bodyPr>
          <a:lstStyle/>
          <a:p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Sunce i zdravlje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- Izlaganjem kože sunčevoj svjetlosti  tijelo proizvodi vitamin D, zaslužan za apsorpciju kalcija, zdravlje kostiju, srca</a:t>
            </a:r>
          </a:p>
          <a:p>
            <a:r>
              <a:rPr lang="hr-HR" dirty="0" smtClean="0"/>
              <a:t>- Znanstvenici su dokazali da se prilikom izlaganja sunčevoj svjetlosti kod ljudi oslobađa hormon sreće - serotonin</a:t>
            </a:r>
            <a:endParaRPr lang="hr-HR" dirty="0"/>
          </a:p>
        </p:txBody>
      </p:sp>
      <p:pic>
        <p:nvPicPr>
          <p:cNvPr id="9" name="Rezervirano mjesto slike 8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3662" b="23662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24262704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Preporuke za zaštitu od sunca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hr-HR" dirty="0" smtClean="0"/>
              <a:t>- Izbjegavajte prekomjerno tamnjenje kože</a:t>
            </a:r>
          </a:p>
          <a:p>
            <a:r>
              <a:rPr lang="hr-HR" dirty="0" smtClean="0"/>
              <a:t>- Razumno se izlažite suncu</a:t>
            </a:r>
          </a:p>
          <a:p>
            <a:r>
              <a:rPr lang="hr-HR" dirty="0" smtClean="0"/>
              <a:t>- Nosite laganu i svijetlu odjeću i pokrivala za glavu</a:t>
            </a:r>
          </a:p>
          <a:p>
            <a:r>
              <a:rPr lang="hr-HR" dirty="0" smtClean="0"/>
              <a:t>- Zaštitite se kremama sa zaštitnim faktorom</a:t>
            </a:r>
            <a:endParaRPr lang="hr-HR" dirty="0"/>
          </a:p>
        </p:txBody>
      </p:sp>
      <p:pic>
        <p:nvPicPr>
          <p:cNvPr id="13" name="Rezervirano mjesto slike 12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2463" b="12463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Dragi učenici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 Uživajte u suncu i prirodi ali ne zaboravite paziti na svoje zdravlje i zdravlje drugih ljudi</a:t>
            </a:r>
          </a:p>
          <a:p>
            <a:r>
              <a:rPr lang="hr-HR" dirty="0" smtClean="0"/>
              <a:t> Čuvajte prirodu i okoliš</a:t>
            </a:r>
          </a:p>
          <a:p>
            <a:r>
              <a:rPr lang="hr-HR" dirty="0" smtClean="0"/>
              <a:t> Marljivo i savjesno pratite nastavu</a:t>
            </a:r>
          </a:p>
          <a:p>
            <a:r>
              <a:rPr lang="hr-HR" dirty="0" smtClean="0"/>
              <a:t>Ostanite doma !! </a:t>
            </a:r>
            <a:endParaRPr lang="hr-HR" dirty="0"/>
          </a:p>
        </p:txBody>
      </p:sp>
      <p:pic>
        <p:nvPicPr>
          <p:cNvPr id="3" name="Rezervirano mjesto slike 2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133" r="20133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4515047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Izvori: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zervirano mjesto slike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855" r="19855"/>
          <a:stretch>
            <a:fillRect/>
          </a:stretch>
        </p:blipFill>
        <p:spPr/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/>
              <a:t>E</a:t>
            </a:r>
            <a:r>
              <a:rPr lang="hr-HR" dirty="0" smtClean="0"/>
              <a:t>kovjesnik.hr</a:t>
            </a:r>
          </a:p>
          <a:p>
            <a:r>
              <a:rPr lang="hr-HR" dirty="0" smtClean="0"/>
              <a:t>Plivazdravlje.hr</a:t>
            </a:r>
          </a:p>
          <a:p>
            <a:r>
              <a:rPr lang="hr-HR" smtClean="0"/>
              <a:t>Wikipedija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7832163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Blue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4264BA5-BE9F-44D2-9B86-8E00ED566E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Prezentacija s plavim trakama i fotografijom izlaska sunca u planinama (široki zaslon)</Template>
  <TotalTime>75</TotalTime>
  <Words>274</Words>
  <Application>Microsoft Office PowerPoint</Application>
  <PresentationFormat>Prilagođeno</PresentationFormat>
  <Paragraphs>33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Banded Design Blue 16x9</vt:lpstr>
      <vt:lpstr>SVJETSKI DAN SUNCA</vt:lpstr>
      <vt:lpstr>Sretan vam Svjetski dan Sunca - Ideja o obilježavanju Dana sunca potekla je od američkog predsjednika Jimmya Cartera 1978 godine a podržava ju i NASA</vt:lpstr>
      <vt:lpstr>Sunce je zvijezda</vt:lpstr>
      <vt:lpstr>Sunce je izvor života</vt:lpstr>
      <vt:lpstr>Sunce je obnovljiv izvor energije  - Već je Leonardo da Vinci planirao koristiti konkavna ogledala koja bi usmjeravala solarna zračenja i zagrijavala vodu jer je bio zabrinut zbog uništenja šuma koje su u to vrijeme bile glavno gorivo - Solarna energija koja svakodnevno stiže do površine naše Zemlje 8000 puta je veća od naših energetskih potreba</vt:lpstr>
      <vt:lpstr>Sunce i zdravlje</vt:lpstr>
      <vt:lpstr>Preporuke za zaštitu od sunca</vt:lpstr>
      <vt:lpstr>Dragi učenici</vt:lpstr>
      <vt:lpstr>Izvori:</vt:lpstr>
      <vt:lpstr>Prezentaciju izradila voditeljica doma Đurđica Majcan.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SVJETSKI DAN SUNCA</dc:title>
  <dc:creator>Đurđica</dc:creator>
  <cp:lastModifiedBy>Petar Brleković</cp:lastModifiedBy>
  <cp:revision>18</cp:revision>
  <dcterms:created xsi:type="dcterms:W3CDTF">2020-04-27T08:10:34Z</dcterms:created>
  <dcterms:modified xsi:type="dcterms:W3CDTF">2020-05-01T13:21:21Z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TC028952539991</vt:lpwstr>
  </property>
</Properties>
</file>