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70155-A388-4E9A-B5D4-E75A8DD180EC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21178-5F7A-49E2-BD57-3791C157F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21178-5F7A-49E2-BD57-3791C157FBC0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FE7508-68F7-4193-95AF-11BC42EC6B0A}" type="datetimeFigureOut">
              <a:rPr lang="hr-HR" smtClean="0"/>
              <a:pPr/>
              <a:t>27.4.2020.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9631C8-010F-4F14-AAC2-589E6D2319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etar2\Desktop\Music\Bad%20guy%20-%20Billie%20Eilish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rena0505@yahoo.com?subject=Zumb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etar2\Desktop\Dom%20on%20line\y2mate.com%20-%20bailando%20(enrique%20iglesias)%20%20ZUMBA%20IVAN%20MONTERREY%20feat.%20ZUMBA%20CHARITY_7X8eftN2mv0_360p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NXvb0nzj4" TargetMode="External"/><Relationship Id="rId2" Type="http://schemas.openxmlformats.org/officeDocument/2006/relationships/hyperlink" Target="https://www.youtube.com/watch?v=Hnw4b3aPw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qOafYtIbN8" TargetMode="External"/><Relationship Id="rId4" Type="http://schemas.openxmlformats.org/officeDocument/2006/relationships/hyperlink" Target="https://www.youtube.com/watch?v=HRPXVXPdV7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000" dirty="0" smtClean="0">
                <a:solidFill>
                  <a:srgbClr val="00B0F0"/>
                </a:solidFill>
                <a:latin typeface="Comic Sans MS" pitchFamily="66" charset="0"/>
              </a:rPr>
              <a:t>ZUMBA</a:t>
            </a:r>
            <a:endParaRPr lang="hr-HR" sz="8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00B050"/>
                </a:solidFill>
                <a:latin typeface="Comic Sans MS" pitchFamily="66" charset="0"/>
              </a:rPr>
              <a:t>Pokrenite svoje tijelo</a:t>
            </a:r>
            <a:endParaRPr lang="hr-HR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8" name="Bad guy - Billie Eili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5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F0"/>
                </a:solidFill>
              </a:rPr>
              <a:t>Prezentaciju pripremila odgajateljica Irena </a:t>
            </a:r>
            <a:r>
              <a:rPr lang="hr-HR" dirty="0" err="1" smtClean="0">
                <a:solidFill>
                  <a:srgbClr val="00B0F0"/>
                </a:solidFill>
              </a:rPr>
              <a:t>Brleković</a:t>
            </a:r>
            <a:endParaRPr lang="hr-HR" dirty="0" smtClean="0">
              <a:solidFill>
                <a:srgbClr val="00B0F0"/>
              </a:solidFill>
            </a:endParaRPr>
          </a:p>
          <a:p>
            <a:endParaRPr lang="hr-HR" dirty="0" smtClean="0">
              <a:solidFill>
                <a:srgbClr val="00B0F0"/>
              </a:solidFill>
            </a:endParaRPr>
          </a:p>
          <a:p>
            <a:r>
              <a:rPr lang="hr-HR" dirty="0" smtClean="0">
                <a:solidFill>
                  <a:srgbClr val="00B0F0"/>
                </a:solidFill>
              </a:rPr>
              <a:t>Pošaljite mi svoje dojmove nakon što isprobate </a:t>
            </a:r>
            <a:r>
              <a:rPr lang="hr-HR" dirty="0" err="1" smtClean="0">
                <a:solidFill>
                  <a:srgbClr val="00B0F0"/>
                </a:solidFill>
              </a:rPr>
              <a:t>zumbu</a:t>
            </a:r>
            <a:r>
              <a:rPr lang="hr-HR" dirty="0" smtClean="0">
                <a:solidFill>
                  <a:srgbClr val="00B0F0"/>
                </a:solidFill>
              </a:rPr>
              <a:t> na mail: </a:t>
            </a:r>
            <a:r>
              <a:rPr lang="hr-HR" dirty="0" smtClean="0">
                <a:solidFill>
                  <a:srgbClr val="00B0F0"/>
                </a:solidFill>
                <a:hlinkClick r:id="rId3"/>
              </a:rPr>
              <a:t>irena0505@</a:t>
            </a:r>
            <a:r>
              <a:rPr lang="hr-HR" dirty="0" err="1" smtClean="0">
                <a:solidFill>
                  <a:srgbClr val="00B0F0"/>
                </a:solidFill>
                <a:hlinkClick r:id="rId3"/>
              </a:rPr>
              <a:t>yahoo.com</a:t>
            </a:r>
            <a:endParaRPr lang="hr-HR" dirty="0" smtClean="0">
              <a:solidFill>
                <a:srgbClr val="00B0F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>PLEŠITE</a:t>
            </a:r>
            <a:r>
              <a:rPr lang="hr-HR" dirty="0" smtClean="0">
                <a:solidFill>
                  <a:srgbClr val="00B050"/>
                </a:solidFill>
                <a:latin typeface="Comic Sans MS" pitchFamily="66" charset="0"/>
              </a:rPr>
              <a:t>, VJEŽBAJTE I UŽIVAJTE!</a:t>
            </a:r>
            <a:endParaRPr lang="hr-HR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err="1" smtClean="0">
                <a:solidFill>
                  <a:srgbClr val="00B050"/>
                </a:solidFill>
              </a:rPr>
              <a:t>Zumba</a:t>
            </a:r>
            <a:r>
              <a:rPr lang="hr-HR" dirty="0" smtClean="0">
                <a:solidFill>
                  <a:srgbClr val="00B050"/>
                </a:solidFill>
              </a:rPr>
              <a:t> je plesni </a:t>
            </a:r>
            <a:r>
              <a:rPr lang="hr-HR" dirty="0" err="1" smtClean="0">
                <a:solidFill>
                  <a:srgbClr val="00B050"/>
                </a:solidFill>
              </a:rPr>
              <a:t>fitness</a:t>
            </a:r>
            <a:r>
              <a:rPr lang="hr-HR" dirty="0" smtClean="0">
                <a:solidFill>
                  <a:srgbClr val="00B050"/>
                </a:solidFill>
              </a:rPr>
              <a:t> program koji je tijekom devedesetih stvorio kolumbijski plesač i koreograf Alberto “</a:t>
            </a:r>
            <a:r>
              <a:rPr lang="hr-HR" dirty="0" err="1" smtClean="0">
                <a:solidFill>
                  <a:srgbClr val="00B050"/>
                </a:solidFill>
              </a:rPr>
              <a:t>Beto</a:t>
            </a:r>
            <a:r>
              <a:rPr lang="hr-HR" dirty="0" smtClean="0">
                <a:solidFill>
                  <a:srgbClr val="00B050"/>
                </a:solidFill>
              </a:rPr>
              <a:t>” </a:t>
            </a:r>
            <a:r>
              <a:rPr lang="hr-HR" dirty="0" err="1" smtClean="0">
                <a:solidFill>
                  <a:srgbClr val="00B050"/>
                </a:solidFill>
              </a:rPr>
              <a:t>Perez</a:t>
            </a:r>
            <a:r>
              <a:rPr lang="hr-HR" dirty="0" smtClean="0">
                <a:solidFill>
                  <a:srgbClr val="00B050"/>
                </a:solidFill>
              </a:rPr>
              <a:t>. </a:t>
            </a:r>
            <a:r>
              <a:rPr lang="hr-HR" dirty="0" err="1" smtClean="0">
                <a:solidFill>
                  <a:srgbClr val="00B050"/>
                </a:solidFill>
              </a:rPr>
              <a:t>Zumba</a:t>
            </a:r>
            <a:r>
              <a:rPr lang="hr-HR" dirty="0" smtClean="0">
                <a:solidFill>
                  <a:srgbClr val="00B050"/>
                </a:solidFill>
              </a:rPr>
              <a:t> uključuje plesne i aerobne pokrete koji se izvode uz energičnu glazbu. Uključuje hip-hop, </a:t>
            </a:r>
            <a:r>
              <a:rPr lang="hr-HR" dirty="0" err="1" smtClean="0">
                <a:solidFill>
                  <a:srgbClr val="00B050"/>
                </a:solidFill>
              </a:rPr>
              <a:t>soca</a:t>
            </a:r>
            <a:r>
              <a:rPr lang="hr-HR" dirty="0" smtClean="0">
                <a:solidFill>
                  <a:srgbClr val="00B050"/>
                </a:solidFill>
              </a:rPr>
              <a:t>, sambu, </a:t>
            </a:r>
            <a:r>
              <a:rPr lang="hr-HR" dirty="0" err="1" smtClean="0">
                <a:solidFill>
                  <a:srgbClr val="00B050"/>
                </a:solidFill>
              </a:rPr>
              <a:t>salsa</a:t>
            </a:r>
            <a:r>
              <a:rPr lang="hr-HR" dirty="0" smtClean="0">
                <a:solidFill>
                  <a:srgbClr val="00B050"/>
                </a:solidFill>
              </a:rPr>
              <a:t>, </a:t>
            </a:r>
            <a:r>
              <a:rPr lang="hr-HR" dirty="0" err="1" smtClean="0">
                <a:solidFill>
                  <a:srgbClr val="00B050"/>
                </a:solidFill>
              </a:rPr>
              <a:t>merengue</a:t>
            </a:r>
            <a:r>
              <a:rPr lang="hr-HR" dirty="0" smtClean="0">
                <a:solidFill>
                  <a:srgbClr val="00B050"/>
                </a:solidFill>
              </a:rPr>
              <a:t> i </a:t>
            </a:r>
            <a:r>
              <a:rPr lang="hr-HR" dirty="0" err="1" smtClean="0">
                <a:solidFill>
                  <a:srgbClr val="00B050"/>
                </a:solidFill>
              </a:rPr>
              <a:t>mambo</a:t>
            </a:r>
            <a:r>
              <a:rPr lang="hr-HR" dirty="0" smtClean="0">
                <a:solidFill>
                  <a:srgbClr val="00B050"/>
                </a:solidFill>
              </a:rPr>
              <a:t>.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00B0F0"/>
                </a:solidFill>
              </a:rPr>
              <a:t>Povijest </a:t>
            </a:r>
            <a:r>
              <a:rPr lang="hr-HR" dirty="0" err="1" smtClean="0">
                <a:solidFill>
                  <a:srgbClr val="00B0F0"/>
                </a:solidFill>
              </a:rPr>
              <a:t>zumbe</a:t>
            </a:r>
            <a:endParaRPr lang="hr-H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rgbClr val="00B0F0"/>
                </a:solidFill>
                <a:latin typeface="Comic Sans MS" pitchFamily="66" charset="0"/>
              </a:rPr>
              <a:t>Od čega se sastoji </a:t>
            </a:r>
            <a:r>
              <a:rPr lang="hr-HR" sz="3200" dirty="0" err="1" smtClean="0">
                <a:solidFill>
                  <a:srgbClr val="00B0F0"/>
                </a:solidFill>
                <a:latin typeface="Comic Sans MS" pitchFamily="66" charset="0"/>
              </a:rPr>
              <a:t>Z</a:t>
            </a:r>
            <a:r>
              <a:rPr lang="hr-HR" sz="3200" dirty="0" err="1" smtClean="0">
                <a:solidFill>
                  <a:srgbClr val="00B0F0"/>
                </a:solidFill>
                <a:latin typeface="Comic Sans MS" pitchFamily="66" charset="0"/>
              </a:rPr>
              <a:t>umba</a:t>
            </a:r>
            <a:r>
              <a:rPr lang="hr-HR" sz="3200" dirty="0" smtClean="0">
                <a:solidFill>
                  <a:srgbClr val="00B0F0"/>
                </a:solidFill>
                <a:latin typeface="Comic Sans MS" pitchFamily="66" charset="0"/>
              </a:rPr>
              <a:t>?</a:t>
            </a:r>
            <a:endParaRPr lang="hr-HR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vi-VN" dirty="0" smtClean="0">
                <a:solidFill>
                  <a:srgbClr val="00B050"/>
                </a:solidFill>
              </a:rPr>
              <a:t>Svaka Zumba vježba se sastoji od tri do četiri pokreta po pjesmi. Pokreti su ponavljajući i jednostavni tako da nije problem ostati sinkroniziran u grupi. Oko 15 milijuna ljudi pohađa tjedne sate Zumbe na više od 200.000 lokacija u 180 zemalja svijeta.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800" dirty="0" err="1" smtClean="0">
                <a:solidFill>
                  <a:srgbClr val="00B050"/>
                </a:solidFill>
                <a:latin typeface="Comic Sans MS" pitchFamily="66" charset="0"/>
              </a:rPr>
              <a:t>Zumba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 je oboje: i 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 ples i </a:t>
            </a:r>
            <a:r>
              <a:rPr lang="hr-HR" sz="1800" dirty="0" err="1" smtClean="0">
                <a:solidFill>
                  <a:srgbClr val="00B050"/>
                </a:solidFill>
                <a:latin typeface="Comic Sans MS" pitchFamily="66" charset="0"/>
              </a:rPr>
              <a:t>fitness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. 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Osim zdravstvenih prednosti, </a:t>
            </a:r>
            <a:r>
              <a:rPr lang="hr-HR" sz="1800" dirty="0" err="1" smtClean="0">
                <a:solidFill>
                  <a:srgbClr val="00B050"/>
                </a:solidFill>
                <a:latin typeface="Comic Sans MS" pitchFamily="66" charset="0"/>
              </a:rPr>
              <a:t>Zumba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 pruža trening za cijelo tijelo. Od glave i ramena čijim se zagrijavanjem radi na gornjem djelu tijela, do rada nogu koji jača zglobove i poboljšava njihovu pokretljivost, ovaj način vježbanja dotiče gotovo svaki mišić i zglob. Čak i oni koji tek počinju s plesnim koracima dan nakon 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treninga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hr-HR" sz="1800" dirty="0" err="1" smtClean="0">
                <a:solidFill>
                  <a:srgbClr val="00B050"/>
                </a:solidFill>
                <a:latin typeface="Comic Sans MS" pitchFamily="66" charset="0"/>
              </a:rPr>
              <a:t>Zumbe</a:t>
            </a:r>
            <a:r>
              <a:rPr lang="hr-HR" sz="1800" dirty="0" smtClean="0">
                <a:solidFill>
                  <a:srgbClr val="00B050"/>
                </a:solidFill>
                <a:latin typeface="Comic Sans MS" pitchFamily="66" charset="0"/>
              </a:rPr>
              <a:t> probudit će se s potpuno novim osjećajem vlastitog tijela.</a:t>
            </a:r>
            <a:endParaRPr lang="hr-HR" sz="1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" name="Rezervirano mjesto sadržaja 6" descr="zumb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25022"/>
            <a:ext cx="4038600" cy="1638193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rgbClr val="00B0F0"/>
                </a:solidFill>
                <a:latin typeface="Comic Sans MS" pitchFamily="66" charset="0"/>
              </a:rPr>
              <a:t>Trening za cijelo tijelo</a:t>
            </a:r>
            <a:endParaRPr lang="hr-HR" sz="36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Zumb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3200560" cy="3569264"/>
          </a:xfrm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vi-VN" dirty="0" smtClean="0">
                <a:solidFill>
                  <a:srgbClr val="00B0F0"/>
                </a:solidFill>
              </a:rPr>
              <a:t>Poboljšava koordinaciju</a:t>
            </a:r>
          </a:p>
          <a:p>
            <a:pPr fontAlgn="ctr"/>
            <a:r>
              <a:rPr lang="vi-VN" dirty="0" smtClean="0">
                <a:solidFill>
                  <a:srgbClr val="00B0F0"/>
                </a:solidFill>
              </a:rPr>
              <a:t>Povećava snagu srca</a:t>
            </a:r>
          </a:p>
          <a:p>
            <a:pPr fontAlgn="ctr"/>
            <a:r>
              <a:rPr lang="vi-VN" dirty="0" smtClean="0">
                <a:solidFill>
                  <a:srgbClr val="00B0F0"/>
                </a:solidFill>
              </a:rPr>
              <a:t>Smanjuje rizik od osteoporoze</a:t>
            </a:r>
          </a:p>
          <a:p>
            <a:pPr fontAlgn="ctr"/>
            <a:r>
              <a:rPr lang="vi-VN" dirty="0" smtClean="0">
                <a:solidFill>
                  <a:srgbClr val="00B0F0"/>
                </a:solidFill>
              </a:rPr>
              <a:t>Oslobađa od napetosti</a:t>
            </a:r>
          </a:p>
          <a:p>
            <a:pPr fontAlgn="ctr"/>
            <a:r>
              <a:rPr lang="vi-VN" dirty="0" smtClean="0">
                <a:solidFill>
                  <a:srgbClr val="00B0F0"/>
                </a:solidFill>
              </a:rPr>
              <a:t>Maksimizira sagorijevanje masnoća</a:t>
            </a: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cap="all" dirty="0" smtClean="0">
                <a:solidFill>
                  <a:srgbClr val="00B050"/>
                </a:solidFill>
              </a:rPr>
              <a:t>PREDNOSTI: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mtClean="0">
                <a:solidFill>
                  <a:srgbClr val="00B050"/>
                </a:solidFill>
              </a:rPr>
              <a:t>treniranje Zumbe dobro je za sve uzraste, od djece do starijih osoba. Postoji čak i Zumba koja se izvodi u bazenima – Aqua Zumba. Budući da se Zumba temelji na glazbi i plesu, reklo bi se da govori univerzalni jezik kojim se mogu povezati ljudi svih naroda i dobnih skupina.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Rezervirano mjesto sadržaja 4" descr="zumba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943" t="15824" r="9171"/>
          <a:stretch>
            <a:fillRect/>
          </a:stretch>
        </p:blipFill>
        <p:spPr>
          <a:xfrm>
            <a:off x="5004048" y="1916832"/>
            <a:ext cx="3536817" cy="2981722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solidFill>
                  <a:srgbClr val="00B0F0"/>
                </a:solidFill>
              </a:rPr>
              <a:t>Zumbati mogu svi:</a:t>
            </a:r>
            <a:endParaRPr lang="hr-H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rgbClr val="00B0F0"/>
                </a:solidFill>
                <a:latin typeface="Comic Sans MS" pitchFamily="66" charset="0"/>
              </a:rPr>
              <a:t>Vrijeme je da probate </a:t>
            </a:r>
            <a:r>
              <a:rPr lang="hr-HR" sz="4400" dirty="0" err="1" smtClean="0">
                <a:solidFill>
                  <a:srgbClr val="00B0F0"/>
                </a:solidFill>
                <a:latin typeface="Comic Sans MS" pitchFamily="66" charset="0"/>
              </a:rPr>
              <a:t>zumbati</a:t>
            </a:r>
            <a:r>
              <a:rPr lang="hr-HR" sz="44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hr-HR" sz="4400" dirty="0" smtClean="0">
                <a:solidFill>
                  <a:srgbClr val="00B0F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2mate.com - bailando (enrique iglesias)  ZUMBA IVAN MONTERREY feat. ZUMBA CHARITY_7X8eftN2mv0_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9" y="1592795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3"/>
              </a:rPr>
              <a:t>https://www.youtube.com/watch?v=_uNXvb0nzj4</a:t>
            </a:r>
            <a:endParaRPr lang="hr-HR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https://www.youtube.com/watch?v=Hnw4b3aPwRA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https://www.youtube.com/watch?v=HRPXVXPdV7k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https://www.youtube.com/watch?v=0qOafYtIbN8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F0"/>
                </a:solidFill>
                <a:latin typeface="Comic Sans MS" pitchFamily="66" charset="0"/>
              </a:rPr>
              <a:t>NEKOLIKO LINKOVA NA KOJIMA MOŽETE PRONAĆI ZGODNE TRENINGE ZUMBE:</a:t>
            </a:r>
            <a:endParaRPr lang="hr-HR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308</Words>
  <Application>Microsoft Office PowerPoint</Application>
  <PresentationFormat>Prikaz na zaslonu (4:3)</PresentationFormat>
  <Paragraphs>33</Paragraphs>
  <Slides>10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Gomilanje</vt:lpstr>
      <vt:lpstr>ZUMBA</vt:lpstr>
      <vt:lpstr>Povijest zumbe</vt:lpstr>
      <vt:lpstr>Od čega se sastoji Zumba?</vt:lpstr>
      <vt:lpstr>Trening za cijelo tijelo</vt:lpstr>
      <vt:lpstr>PREDNOSTI:</vt:lpstr>
      <vt:lpstr>Zumbati mogu svi:</vt:lpstr>
      <vt:lpstr>Vrijeme je da probate zumbati </vt:lpstr>
      <vt:lpstr>Slajd 8</vt:lpstr>
      <vt:lpstr>NEKOLIKO LINKOVA NA KOJIMA MOŽETE PRONAĆI ZGODNE TRENINGE ZUMBE:</vt:lpstr>
      <vt:lpstr>  PLEŠITE, VJEŽBAJTE I UŽIVAJTE!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ZUMBA</dc:title>
  <dc:creator>Petar Brleković</dc:creator>
  <cp:lastModifiedBy>Petar Brleković</cp:lastModifiedBy>
  <cp:revision>14</cp:revision>
  <dcterms:created xsi:type="dcterms:W3CDTF">2020-04-25T17:18:56Z</dcterms:created>
  <dcterms:modified xsi:type="dcterms:W3CDTF">2020-04-27T16:54:20Z</dcterms:modified>
</cp:coreProperties>
</file>