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5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40303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000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5775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46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5296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313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949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9864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6752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873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244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E754-2C06-44E7-9EE3-6F23AB78B67C}" type="datetimeFigureOut">
              <a:rPr lang="hr-HR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477E-9F80-48DD-A8EF-5D171E65C5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7825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PRAVA DJECE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69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KONVENCIJA SADRŽI 54 ČLANKA KOJI SE MOGU PODIJELITI U ČETIRI DIJELA: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u="sng" dirty="0" smtClean="0"/>
              <a:t>1. Pravo na opstanak</a:t>
            </a:r>
          </a:p>
          <a:p>
            <a:pPr marL="0" indent="0">
              <a:buNone/>
            </a:pPr>
            <a:r>
              <a:rPr lang="hr-HR" dirty="0"/>
              <a:t>š</a:t>
            </a:r>
            <a:r>
              <a:rPr lang="hr-HR" dirty="0" smtClean="0"/>
              <a:t>to podrazumijeva pravo djeteta na opstanak i ispunjenje osnovnih životnih potreba: pravo na pristojan život, dom, hranu i medicinsku njegu.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u="sng" dirty="0" smtClean="0"/>
              <a:t>2. Pravo na razvoj  </a:t>
            </a:r>
          </a:p>
          <a:p>
            <a:pPr marL="0" indent="0">
              <a:buNone/>
            </a:pPr>
            <a:r>
              <a:rPr lang="hr-HR" dirty="0" smtClean="0"/>
              <a:t>kao npr. pravo na obrazovanje, igru, slobodno vrijeme, sudjelovanje u kulturnim zbivanjima, sloboda mišljenja, savjesti i religije</a:t>
            </a:r>
          </a:p>
          <a:p>
            <a:endParaRPr lang="hr-HR" u="sng" dirty="0"/>
          </a:p>
        </p:txBody>
      </p:sp>
    </p:spTree>
    <p:extLst>
      <p:ext uri="{BB962C8B-B14F-4D97-AF65-F5344CB8AC3E}">
        <p14:creationId xmlns="" xmlns:p14="http://schemas.microsoft.com/office/powerpoint/2010/main" val="19422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  3.</a:t>
            </a:r>
            <a:r>
              <a:rPr lang="hr-HR" u="sng" dirty="0" smtClean="0"/>
              <a:t> Pravo na zaštitu</a:t>
            </a:r>
          </a:p>
          <a:p>
            <a:pPr marL="0" indent="0">
              <a:buNone/>
            </a:pPr>
            <a:r>
              <a:rPr lang="hr-HR" dirty="0"/>
              <a:t>d</a:t>
            </a:r>
            <a:r>
              <a:rPr lang="hr-HR" dirty="0" smtClean="0"/>
              <a:t>jece od svih vrsta zlostavljanja, zapostavljanja i eksploatacije ( briga o djeci izbjeglicama, mučenoj djeci, djeci u oružanim sukobima, dječjem radu, seksualnom iskorištavanju i sl. )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hr-HR" dirty="0" smtClean="0"/>
              <a:t>4. </a:t>
            </a:r>
            <a:r>
              <a:rPr lang="hr-HR" u="sng" dirty="0" smtClean="0"/>
              <a:t>Pravo na sudjelovanje</a:t>
            </a:r>
          </a:p>
          <a:p>
            <a:pPr marL="0" indent="0">
              <a:buNone/>
            </a:pPr>
            <a:r>
              <a:rPr lang="hr-HR" dirty="0"/>
              <a:t>u</a:t>
            </a:r>
            <a:r>
              <a:rPr lang="hr-HR" dirty="0" smtClean="0"/>
              <a:t> njihovoj zajednici i naciji uključujući slobodu mišljenja, pravo na donošenje odluka o njihovom životu, pravo na slobodu udruživanja i mirnog okupljanja.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17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43428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ZAŠTO DJECA TREBAJU UČITI SVOJA PRAVA?</a:t>
            </a:r>
            <a:endParaRPr lang="hr-H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176464" cy="2387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22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Djeca čije se osnovne potrebe i prava negiraju, ne mogu izrasti u zrele, brižne i produktivne osobe od kojih se očekuje poštivanje prava drugih osoba.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1"/>
            <a:ext cx="4038600" cy="2304256"/>
          </a:xfrm>
        </p:spPr>
      </p:pic>
    </p:spTree>
    <p:extLst>
      <p:ext uri="{BB962C8B-B14F-4D97-AF65-F5344CB8AC3E}">
        <p14:creationId xmlns="" xmlns:p14="http://schemas.microsoft.com/office/powerpoint/2010/main" val="18423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r>
              <a:rPr lang="hr-HR" dirty="0" smtClean="0"/>
              <a:t>U interesu i individualnog i  globalnog  razvoja, djeca u cijelom svijetu trebaju razumjeti svoja prava, suosjećati s onima čija se prava krše te znati poduzimati akcije za zaštitu svojih prava.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2204864"/>
            <a:ext cx="2552268" cy="2043762"/>
          </a:xfrm>
        </p:spPr>
      </p:pic>
    </p:spTree>
    <p:extLst>
      <p:ext uri="{BB962C8B-B14F-4D97-AF65-F5344CB8AC3E}">
        <p14:creationId xmlns="" xmlns:p14="http://schemas.microsoft.com/office/powerpoint/2010/main" val="25427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LITERATURA: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Humane vrednote: Odgoj za humanost; Priručnik za učitelje; Hrvatski Crveni križ, Zagreb, 2001.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2. Deborah Meroff: SOS: Spasite naše sestre, OM EAST, 2018.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838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Prezentaciju izradila </a:t>
            </a:r>
            <a:br>
              <a:rPr lang="hr-HR" dirty="0" smtClean="0"/>
            </a:br>
            <a:r>
              <a:rPr lang="hr-HR" dirty="0" smtClean="0"/>
              <a:t>odgajateljica Kornelija Lekić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>SVAKO DRUŠTVO OČEKUJE DA ĆE NJIHOVA DJECA ODRASTI U ODGOVORNE GRAĐANE KOJI ĆE DOPRINIJETI NAPRETKU CIJELE ZAJEDNICE.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4100264" cy="3993307"/>
          </a:xfrm>
        </p:spPr>
        <p:txBody>
          <a:bodyPr/>
          <a:lstStyle/>
          <a:p>
            <a:r>
              <a:rPr lang="hr-HR" dirty="0" smtClean="0"/>
              <a:t>Ipak se u cijelom svijetu djeci oduzimaju njihova prava koja im omogućavaju razvoj, aktivno sudjelovanje u radu zajednice pa čak i opstanak.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328"/>
            <a:ext cx="4038600" cy="2689707"/>
          </a:xfrm>
        </p:spPr>
      </p:pic>
    </p:spTree>
    <p:extLst>
      <p:ext uri="{BB962C8B-B14F-4D97-AF65-F5344CB8AC3E}">
        <p14:creationId xmlns="" xmlns:p14="http://schemas.microsoft.com/office/powerpoint/2010/main" val="33764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MILIJUNI DJECE NIKAD NE ZAVRŠE ŠKOLOVANJE. 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Čak i u zemljama gdje je obrazovanje vrlo razvijeno, djeci etničkih ili lingvističkih manjina, te ženskoj djeci i hendikepiranoj djeci mogućnosti obrazovanja su ograničene ili uopće ne postoje. 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3335"/>
            <a:ext cx="4038600" cy="2259692"/>
          </a:xfrm>
        </p:spPr>
      </p:pic>
    </p:spTree>
    <p:extLst>
      <p:ext uri="{BB962C8B-B14F-4D97-AF65-F5344CB8AC3E}">
        <p14:creationId xmlns="" xmlns:p14="http://schemas.microsoft.com/office/powerpoint/2010/main" val="19871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DJECA NA ULICI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Najmanje 150 milijuna djece u današnjem svijetu živi i/ili radi na ulici. Mogu se naći i u razvijenim zemljama i u zemljama u razvoju.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2857214"/>
          </a:xfrm>
        </p:spPr>
      </p:pic>
    </p:spTree>
    <p:extLst>
      <p:ext uri="{BB962C8B-B14F-4D97-AF65-F5344CB8AC3E}">
        <p14:creationId xmlns="" xmlns:p14="http://schemas.microsoft.com/office/powerpoint/2010/main" val="22011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PREVIŠE DJECE JOŠ UVIJEK UMIRE OD BOLESTI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 Pitka voda i sanitarni čvor još uvijek predstavljaju luksuz u mnogim područjima.</a:t>
            </a:r>
          </a:p>
          <a:p>
            <a:r>
              <a:rPr lang="hr-HR" dirty="0" smtClean="0"/>
              <a:t>Pothranjenost još uvijek postoji.</a:t>
            </a:r>
          </a:p>
          <a:p>
            <a:r>
              <a:rPr lang="hr-HR" dirty="0" smtClean="0"/>
              <a:t>U industrijskim zemljama zdravlje djece ugroženo je zagađenjem okoliša.</a:t>
            </a:r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="" xmlns:p14="http://schemas.microsoft.com/office/powerpoint/2010/main" val="2770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DJECA VOJNICI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U nekim dijelovima svijeta djeca školskog uzrasta suočavaju se s obvezom odlaska u vojsku, raznim torturama, zatvorskim kaznama i nedostatkom zakonske zaštite.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="" xmlns:p14="http://schemas.microsoft.com/office/powerpoint/2010/main" val="35528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DJEČJI RAD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Trenutno je u svijetu više od 152 milijuna  žrtava dječjeg rada, u dobi od 5 do 17 godina. Zloupotrebljavaju se kao jeftina ili neplaćena radna snaga, najviše u poljoprivredi.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989"/>
            <a:ext cx="4038600" cy="2272385"/>
          </a:xfrm>
        </p:spPr>
      </p:pic>
    </p:spTree>
    <p:extLst>
      <p:ext uri="{BB962C8B-B14F-4D97-AF65-F5344CB8AC3E}">
        <p14:creationId xmlns="" xmlns:p14="http://schemas.microsoft.com/office/powerpoint/2010/main" val="19362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DJEČJI BRAKOVI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Jednu od sedam djevojčica u zemljama u razvoju udaju prije navršene petnaeste godine, a njih više od 60 milijuna diljem svijeta uda se prije nego napune 18 godina.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0057"/>
            <a:ext cx="4038600" cy="2746248"/>
          </a:xfrm>
        </p:spPr>
      </p:pic>
    </p:spTree>
    <p:extLst>
      <p:ext uri="{BB962C8B-B14F-4D97-AF65-F5344CB8AC3E}">
        <p14:creationId xmlns="" xmlns:p14="http://schemas.microsoft.com/office/powerpoint/2010/main" val="6016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KONVENCIJA O PRAVIMA DJETETA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To je međunarodni ugovor UN kojim se utvrđuju prava djece u cijelom svijetu, a stupila je na snagu 1990. godine. Konvencijom su utvrđeni minimumi standarda  potrebnih za normalan razvoj djeteta.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904"/>
            <a:ext cx="4038600" cy="2344865"/>
          </a:xfrm>
        </p:spPr>
      </p:pic>
    </p:spTree>
    <p:extLst>
      <p:ext uri="{BB962C8B-B14F-4D97-AF65-F5344CB8AC3E}">
        <p14:creationId xmlns="" xmlns:p14="http://schemas.microsoft.com/office/powerpoint/2010/main" val="25894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525</Words>
  <Application>Microsoft Office PowerPoint</Application>
  <PresentationFormat>Prikaz na zaslonu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PRAVA DJECE</vt:lpstr>
      <vt:lpstr>SVAKO DRUŠTVO OČEKUJE DA ĆE NJIHOVA DJECA ODRASTI U ODGOVORNE GRAĐANE KOJI ĆE DOPRINIJETI NAPRETKU CIJELE ZAJEDNICE.</vt:lpstr>
      <vt:lpstr>MILIJUNI DJECE NIKAD NE ZAVRŠE ŠKOLOVANJE. </vt:lpstr>
      <vt:lpstr>DJECA NA ULICI</vt:lpstr>
      <vt:lpstr>PREVIŠE DJECE JOŠ UVIJEK UMIRE OD BOLESTI</vt:lpstr>
      <vt:lpstr>DJECA VOJNICI</vt:lpstr>
      <vt:lpstr>DJEČJI RAD</vt:lpstr>
      <vt:lpstr>DJEČJI BRAKOVI</vt:lpstr>
      <vt:lpstr>KONVENCIJA O PRAVIMA DJETETA</vt:lpstr>
      <vt:lpstr>KONVENCIJA SADRŽI 54 ČLANKA KOJI SE MOGU PODIJELITI U ČETIRI DIJELA:</vt:lpstr>
      <vt:lpstr>Slajd 11</vt:lpstr>
      <vt:lpstr>ZAŠTO DJECA TREBAJU UČITI SVOJA PRAVA?</vt:lpstr>
      <vt:lpstr>Slajd 13</vt:lpstr>
      <vt:lpstr>Slajd 14</vt:lpstr>
      <vt:lpstr>LITERATURA:</vt:lpstr>
      <vt:lpstr>Prezentaciju izradila  odgajateljica Kornelija Lekić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PRAVA DJECE</dc:title>
  <dc:creator>Link</dc:creator>
  <cp:lastModifiedBy>Petar Brleković</cp:lastModifiedBy>
  <cp:revision>17</cp:revision>
  <dcterms:created xsi:type="dcterms:W3CDTF">2020-04-27T11:31:54Z</dcterms:created>
  <dcterms:modified xsi:type="dcterms:W3CDTF">2020-04-29T17:04:13Z</dcterms:modified>
</cp:coreProperties>
</file>